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3" r:id="rId2"/>
    <p:sldId id="354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11" r:id="rId60"/>
    <p:sldId id="412" r:id="rId61"/>
    <p:sldId id="413" r:id="rId62"/>
    <p:sldId id="414" r:id="rId63"/>
  </p:sldIdLst>
  <p:sldSz cx="12192000" cy="6858000"/>
  <p:notesSz cx="6797675" cy="9926638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7F0A-B546-4A12-A19F-6EA440BDF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11A85-F2CD-4603-BF55-1A8FA6669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3A291-CCA0-401B-A012-B38770D7F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CB43E-E04D-4CF9-A673-FA1AC4EC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90131-E7DE-404C-8A1D-D8DB09C0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4539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2CB3-A7FD-45C9-8D9D-8B139704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5B559-8530-48A1-9650-E6C0445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8A675-AFCB-4969-B402-2191C954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6B184-9D28-47A4-99AB-DB1EDDB5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25300-820B-4E22-B741-A0317BC3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0127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83188-6439-4387-815D-857AE09AD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F6C5-642B-4E71-936A-02F776DB3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FCFF7-375F-453A-B25F-BEDB3785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86D2C-2DE5-40C2-8FA1-2A4B62AD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95DE-398D-4AD4-AFD9-97ECA4E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482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02F6-D74A-4529-89B8-C76ABDF6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2413-A331-4ED8-9566-C3DAA5143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F0839-18A9-4FB0-8E50-EA921761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5530C-866D-4F13-BD5B-AAD52327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66A8E-78C8-451E-8342-6EEE2ABD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9659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4E9C-779C-4B4B-9E14-846F91F2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7D12F-9EC3-460D-8DCA-4095A895F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6B032-9E28-42BF-8E8F-888423FE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AA749-10BB-4619-9EB6-18CDE193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817C3-220D-4556-A230-3DC9AAFB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955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4BDF-09CA-4AE7-BF34-8A0A50A8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3FE5E-6A3C-4318-A96C-1093605FD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FA8A7-6F70-400F-B7AC-A81C7EDC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ADF4D-0978-4989-83FB-C8700B16B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C5C9B-8F19-40B1-BB11-CD801223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CEE53-346D-4C10-A25E-478F6C70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301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FD5C-56A2-45DB-9B4D-4970CB34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9E3D4-3D50-4E56-A7EC-C980378AD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B4A31-7445-4DBC-9B3A-A2E2BD772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1942C-96DD-43D4-B5A7-0BE302A85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07152E-D424-474E-8240-F74C81966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01103-1523-4330-A8CF-6D30D8DBF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7A5BD-E52D-4296-AA5D-12588225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F9607-F69B-4529-8BFA-8B11F531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189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FA1F-C9F3-4FAE-9353-3DA42795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787F-21F8-4D31-B3D3-0AFF9F07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FDF06-355F-45AB-BFE0-D6C0564A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50E3A-D2BB-463E-87AE-ECDA539D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5327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31C91-61F8-45BA-B510-D968B37B0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E1503-EC9B-4F15-9799-EAE281BD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37CE3-C57A-4446-93C3-4CFD8EC9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9241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16D9-6A68-4A0A-8736-C2D0A61A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BEAD1-7BF2-4085-95E7-3D64A2F6C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5541B-57E5-428A-8CF0-D8B67C0CE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A1902-1C66-42F2-91FF-E68607A8C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F9603-13DC-4BFB-B870-84455F9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D867B-B1AF-4D17-AF7F-66ADF51F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263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AF26-B98D-4068-AD4B-99CDF36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DDEDA0-6012-4E80-9631-7D77667C1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2BA17-BA06-4599-BDB6-E856E0A56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01BD3-0538-41CF-90CD-E11DD381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19895-BAA3-4A01-8885-E8F60250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CC9EC-F46E-43DE-A388-51789037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57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249FF-697B-4AAC-8F2A-36F3433D5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016D7-9CCD-41F0-9912-537E8821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98DC-8C0E-49A0-9497-0CDE6C60C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3AADD-933B-4093-8D7B-56EB27A1A903}" type="datetimeFigureOut">
              <a:rPr lang="hr-HR" smtClean="0"/>
              <a:t>15.9.2021.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FD500-0ABA-4411-9C55-BD75A6BDC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AAEE4-5E34-463B-91EC-7823F8BE6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5B1-D9A4-471F-AD3B-4318BAE71C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3485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BRkgD4t5U">
            <a:extLst>
              <a:ext uri="{FF2B5EF4-FFF2-40B4-BE49-F238E27FC236}">
                <a16:creationId xmlns:a16="http://schemas.microsoft.com/office/drawing/2014/main" id="{FAAD9F41-470E-458C-BB45-07A7BC152B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4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TtKUnmvwj">
            <a:extLst>
              <a:ext uri="{FF2B5EF4-FFF2-40B4-BE49-F238E27FC236}">
                <a16:creationId xmlns:a16="http://schemas.microsoft.com/office/drawing/2014/main" id="{D4D59D97-0DC9-4618-9173-ACF92C236D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24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Gd4satm519">
            <a:extLst>
              <a:ext uri="{FF2B5EF4-FFF2-40B4-BE49-F238E27FC236}">
                <a16:creationId xmlns:a16="http://schemas.microsoft.com/office/drawing/2014/main" id="{5EEC45D8-E21C-4C05-A1D3-7E8104BC72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EszFRuzat">
            <a:extLst>
              <a:ext uri="{FF2B5EF4-FFF2-40B4-BE49-F238E27FC236}">
                <a16:creationId xmlns:a16="http://schemas.microsoft.com/office/drawing/2014/main" id="{139C7BEF-FFF6-4ECC-B7B5-E315DD7AA9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7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uAZLAqvpO">
            <a:extLst>
              <a:ext uri="{FF2B5EF4-FFF2-40B4-BE49-F238E27FC236}">
                <a16:creationId xmlns:a16="http://schemas.microsoft.com/office/drawing/2014/main" id="{EFCF0F6A-4A57-476E-A8E2-F1E14350D2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iYUCCIzTw">
            <a:extLst>
              <a:ext uri="{FF2B5EF4-FFF2-40B4-BE49-F238E27FC236}">
                <a16:creationId xmlns:a16="http://schemas.microsoft.com/office/drawing/2014/main" id="{E0C7EB2E-884B-4D5F-929F-5E73C85F4B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86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QexpukVM2">
            <a:extLst>
              <a:ext uri="{FF2B5EF4-FFF2-40B4-BE49-F238E27FC236}">
                <a16:creationId xmlns:a16="http://schemas.microsoft.com/office/drawing/2014/main" id="{C442924F-F032-4C6C-A43E-4A75835551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3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gkcjPstqN7">
            <a:extLst>
              <a:ext uri="{FF2B5EF4-FFF2-40B4-BE49-F238E27FC236}">
                <a16:creationId xmlns:a16="http://schemas.microsoft.com/office/drawing/2014/main" id="{070AB539-6310-4FEB-9F6E-A88A6D0FE5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28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TIA0nu4lBb">
            <a:extLst>
              <a:ext uri="{FF2B5EF4-FFF2-40B4-BE49-F238E27FC236}">
                <a16:creationId xmlns:a16="http://schemas.microsoft.com/office/drawing/2014/main" id="{07DB46A3-16E5-4F1B-B1F6-D9A070766D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92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f8biDfNcm">
            <a:extLst>
              <a:ext uri="{FF2B5EF4-FFF2-40B4-BE49-F238E27FC236}">
                <a16:creationId xmlns:a16="http://schemas.microsoft.com/office/drawing/2014/main" id="{56CF12C8-F953-4F1B-A303-D9B1F13125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sY71b0lMk">
            <a:extLst>
              <a:ext uri="{FF2B5EF4-FFF2-40B4-BE49-F238E27FC236}">
                <a16:creationId xmlns:a16="http://schemas.microsoft.com/office/drawing/2014/main" id="{AB200FAC-4295-4FE9-BA0B-2C95EC933F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3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GeMujvZDbu">
            <a:extLst>
              <a:ext uri="{FF2B5EF4-FFF2-40B4-BE49-F238E27FC236}">
                <a16:creationId xmlns:a16="http://schemas.microsoft.com/office/drawing/2014/main" id="{4CF22BE7-41D1-4969-B427-32767FEBF3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qBGYlt2uE">
            <a:extLst>
              <a:ext uri="{FF2B5EF4-FFF2-40B4-BE49-F238E27FC236}">
                <a16:creationId xmlns:a16="http://schemas.microsoft.com/office/drawing/2014/main" id="{4EE836C8-CA73-4874-B547-BA54F1FEB2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47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KPLiZzXfw">
            <a:extLst>
              <a:ext uri="{FF2B5EF4-FFF2-40B4-BE49-F238E27FC236}">
                <a16:creationId xmlns:a16="http://schemas.microsoft.com/office/drawing/2014/main" id="{2D093C17-8F02-429D-8884-FF52B0EF70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3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4vtiXM4Lj">
            <a:extLst>
              <a:ext uri="{FF2B5EF4-FFF2-40B4-BE49-F238E27FC236}">
                <a16:creationId xmlns:a16="http://schemas.microsoft.com/office/drawing/2014/main" id="{CDAC97D5-9DB9-427A-AEB7-EC7EB86718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79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AlpOT3mlA">
            <a:extLst>
              <a:ext uri="{FF2B5EF4-FFF2-40B4-BE49-F238E27FC236}">
                <a16:creationId xmlns:a16="http://schemas.microsoft.com/office/drawing/2014/main" id="{9839DCF7-704D-43EB-B32F-2BE2101788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20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4gysPlYNh">
            <a:extLst>
              <a:ext uri="{FF2B5EF4-FFF2-40B4-BE49-F238E27FC236}">
                <a16:creationId xmlns:a16="http://schemas.microsoft.com/office/drawing/2014/main" id="{072B792D-238F-4811-8E00-277B971899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4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EqQp0WauL">
            <a:extLst>
              <a:ext uri="{FF2B5EF4-FFF2-40B4-BE49-F238E27FC236}">
                <a16:creationId xmlns:a16="http://schemas.microsoft.com/office/drawing/2014/main" id="{F1956799-F1E1-47CE-BB2F-4223616029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51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Ut4yvoFFg">
            <a:extLst>
              <a:ext uri="{FF2B5EF4-FFF2-40B4-BE49-F238E27FC236}">
                <a16:creationId xmlns:a16="http://schemas.microsoft.com/office/drawing/2014/main" id="{97618194-60F8-4391-8CC3-30FE73BB1B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3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t2yPhw8cwT">
            <a:extLst>
              <a:ext uri="{FF2B5EF4-FFF2-40B4-BE49-F238E27FC236}">
                <a16:creationId xmlns:a16="http://schemas.microsoft.com/office/drawing/2014/main" id="{7A0BD3B7-FCB7-4E9E-8D28-2DA9BEDFAF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01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Mg8Y6Tgk1">
            <a:extLst>
              <a:ext uri="{FF2B5EF4-FFF2-40B4-BE49-F238E27FC236}">
                <a16:creationId xmlns:a16="http://schemas.microsoft.com/office/drawing/2014/main" id="{4D5A597A-C744-4CD4-9A39-9C20C1290C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4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7I1MG3P6x3">
            <a:extLst>
              <a:ext uri="{FF2B5EF4-FFF2-40B4-BE49-F238E27FC236}">
                <a16:creationId xmlns:a16="http://schemas.microsoft.com/office/drawing/2014/main" id="{9414380D-02F6-4ED3-89D8-9B6207F6FF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9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6axMDe6IgA">
            <a:extLst>
              <a:ext uri="{FF2B5EF4-FFF2-40B4-BE49-F238E27FC236}">
                <a16:creationId xmlns:a16="http://schemas.microsoft.com/office/drawing/2014/main" id="{A67EB20F-F861-463B-A65C-AAD7556A20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02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MIaUvtr58">
            <a:extLst>
              <a:ext uri="{FF2B5EF4-FFF2-40B4-BE49-F238E27FC236}">
                <a16:creationId xmlns:a16="http://schemas.microsoft.com/office/drawing/2014/main" id="{BCE467C9-2F12-4E2C-BA13-DA4B1BC86A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92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UxBgH8wTC">
            <a:extLst>
              <a:ext uri="{FF2B5EF4-FFF2-40B4-BE49-F238E27FC236}">
                <a16:creationId xmlns:a16="http://schemas.microsoft.com/office/drawing/2014/main" id="{53AACE7D-8DD4-43AC-9D46-4549A60E6F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75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UelE6i6Yo">
            <a:extLst>
              <a:ext uri="{FF2B5EF4-FFF2-40B4-BE49-F238E27FC236}">
                <a16:creationId xmlns:a16="http://schemas.microsoft.com/office/drawing/2014/main" id="{A6A620E1-2945-4157-94B8-5ED248CA38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19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tmroQUzhe">
            <a:extLst>
              <a:ext uri="{FF2B5EF4-FFF2-40B4-BE49-F238E27FC236}">
                <a16:creationId xmlns:a16="http://schemas.microsoft.com/office/drawing/2014/main" id="{08035B4D-3B18-4B77-8A08-954CBC4650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4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111WdpNGe">
            <a:extLst>
              <a:ext uri="{FF2B5EF4-FFF2-40B4-BE49-F238E27FC236}">
                <a16:creationId xmlns:a16="http://schemas.microsoft.com/office/drawing/2014/main" id="{1F9E49F4-F2D8-4DFE-B44B-AAC77E0A04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7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Pacfynabf">
            <a:extLst>
              <a:ext uri="{FF2B5EF4-FFF2-40B4-BE49-F238E27FC236}">
                <a16:creationId xmlns:a16="http://schemas.microsoft.com/office/drawing/2014/main" id="{D05B059F-9F7D-4D68-9F34-0A802B472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19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rEWMm9QT4m">
            <a:extLst>
              <a:ext uri="{FF2B5EF4-FFF2-40B4-BE49-F238E27FC236}">
                <a16:creationId xmlns:a16="http://schemas.microsoft.com/office/drawing/2014/main" id="{6FAAD5C9-192D-4086-90B8-0CDDC1330C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8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ezakeWNew">
            <a:extLst>
              <a:ext uri="{FF2B5EF4-FFF2-40B4-BE49-F238E27FC236}">
                <a16:creationId xmlns:a16="http://schemas.microsoft.com/office/drawing/2014/main" id="{066D8BA1-FBB6-4208-8F1D-B07CD10D5A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75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oe5M3dXwz">
            <a:extLst>
              <a:ext uri="{FF2B5EF4-FFF2-40B4-BE49-F238E27FC236}">
                <a16:creationId xmlns:a16="http://schemas.microsoft.com/office/drawing/2014/main" id="{88E30AF3-036C-4FA5-9EA8-40A6858C0F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39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zbXIHoOMB">
            <a:extLst>
              <a:ext uri="{FF2B5EF4-FFF2-40B4-BE49-F238E27FC236}">
                <a16:creationId xmlns:a16="http://schemas.microsoft.com/office/drawing/2014/main" id="{8E378CD6-F862-4863-858D-6C6FD3C195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5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mCkKk6fec">
            <a:extLst>
              <a:ext uri="{FF2B5EF4-FFF2-40B4-BE49-F238E27FC236}">
                <a16:creationId xmlns:a16="http://schemas.microsoft.com/office/drawing/2014/main" id="{D7159A32-D229-4878-B247-43580F9B92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16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TUfKtPyWb">
            <a:extLst>
              <a:ext uri="{FF2B5EF4-FFF2-40B4-BE49-F238E27FC236}">
                <a16:creationId xmlns:a16="http://schemas.microsoft.com/office/drawing/2014/main" id="{F0EAA12F-D6AF-415B-B290-D980CF4E45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27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vBRIK0hKl">
            <a:extLst>
              <a:ext uri="{FF2B5EF4-FFF2-40B4-BE49-F238E27FC236}">
                <a16:creationId xmlns:a16="http://schemas.microsoft.com/office/drawing/2014/main" id="{06F8D6B7-9C86-41D3-8131-A876D4918A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69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wahtVLJrM">
            <a:extLst>
              <a:ext uri="{FF2B5EF4-FFF2-40B4-BE49-F238E27FC236}">
                <a16:creationId xmlns:a16="http://schemas.microsoft.com/office/drawing/2014/main" id="{79DC4AA9-6C78-4A61-94F8-587782F723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9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4iVbk3CsB3">
            <a:extLst>
              <a:ext uri="{FF2B5EF4-FFF2-40B4-BE49-F238E27FC236}">
                <a16:creationId xmlns:a16="http://schemas.microsoft.com/office/drawing/2014/main" id="{E2826DFA-A1FD-4D89-BAD2-AC2F3B57A4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30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PBeDVvz8q">
            <a:extLst>
              <a:ext uri="{FF2B5EF4-FFF2-40B4-BE49-F238E27FC236}">
                <a16:creationId xmlns:a16="http://schemas.microsoft.com/office/drawing/2014/main" id="{3B80CA9F-94EA-4B8B-84FF-445CC4CFC4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1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kqmRY8tfq">
            <a:extLst>
              <a:ext uri="{FF2B5EF4-FFF2-40B4-BE49-F238E27FC236}">
                <a16:creationId xmlns:a16="http://schemas.microsoft.com/office/drawing/2014/main" id="{9FE5AC65-6113-4BD8-AB04-C31A40C799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96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imsjjiout">
            <a:extLst>
              <a:ext uri="{FF2B5EF4-FFF2-40B4-BE49-F238E27FC236}">
                <a16:creationId xmlns:a16="http://schemas.microsoft.com/office/drawing/2014/main" id="{E7FE3FDF-0CE5-4FC0-82C1-91BCC3C305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67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ynHGU3t4d">
            <a:extLst>
              <a:ext uri="{FF2B5EF4-FFF2-40B4-BE49-F238E27FC236}">
                <a16:creationId xmlns:a16="http://schemas.microsoft.com/office/drawing/2014/main" id="{0FA43A54-790F-4D54-B8FF-C89CBC1C83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40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59rYoibbuT">
            <a:extLst>
              <a:ext uri="{FF2B5EF4-FFF2-40B4-BE49-F238E27FC236}">
                <a16:creationId xmlns:a16="http://schemas.microsoft.com/office/drawing/2014/main" id="{C425D14A-F0CF-4EE0-91C1-EB2408483D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2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JG5wmKtEs">
            <a:extLst>
              <a:ext uri="{FF2B5EF4-FFF2-40B4-BE49-F238E27FC236}">
                <a16:creationId xmlns:a16="http://schemas.microsoft.com/office/drawing/2014/main" id="{3141C672-8857-422D-88C6-9CE8830C3D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oC9uPlxVm">
            <a:extLst>
              <a:ext uri="{FF2B5EF4-FFF2-40B4-BE49-F238E27FC236}">
                <a16:creationId xmlns:a16="http://schemas.microsoft.com/office/drawing/2014/main" id="{150D80AE-CABB-4297-AA37-760AE1176E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89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vf4xjT9plO">
            <a:extLst>
              <a:ext uri="{FF2B5EF4-FFF2-40B4-BE49-F238E27FC236}">
                <a16:creationId xmlns:a16="http://schemas.microsoft.com/office/drawing/2014/main" id="{042FD884-4463-40EA-9992-D41F4C07EC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28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nyOn6GymjO">
            <a:extLst>
              <a:ext uri="{FF2B5EF4-FFF2-40B4-BE49-F238E27FC236}">
                <a16:creationId xmlns:a16="http://schemas.microsoft.com/office/drawing/2014/main" id="{5CCD0550-2948-4E03-BF07-A8379A4EBE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9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BudUTH1mVi">
            <a:extLst>
              <a:ext uri="{FF2B5EF4-FFF2-40B4-BE49-F238E27FC236}">
                <a16:creationId xmlns:a16="http://schemas.microsoft.com/office/drawing/2014/main" id="{25B02BA2-A2DC-46B0-BAD3-20D97F1361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66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8RTm21cb85">
            <a:extLst>
              <a:ext uri="{FF2B5EF4-FFF2-40B4-BE49-F238E27FC236}">
                <a16:creationId xmlns:a16="http://schemas.microsoft.com/office/drawing/2014/main" id="{0FAEBB93-1FBE-4F2F-A8A9-B5BCC0B6D7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26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1Q7zdvESv">
            <a:extLst>
              <a:ext uri="{FF2B5EF4-FFF2-40B4-BE49-F238E27FC236}">
                <a16:creationId xmlns:a16="http://schemas.microsoft.com/office/drawing/2014/main" id="{19B3D277-1CE6-42D5-A4ED-BD8CA8CA0F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95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j9ZYGDmyi">
            <a:extLst>
              <a:ext uri="{FF2B5EF4-FFF2-40B4-BE49-F238E27FC236}">
                <a16:creationId xmlns:a16="http://schemas.microsoft.com/office/drawing/2014/main" id="{E5D26F1E-8599-488B-934E-E2146260A9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31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efi6jE0jNR">
            <a:extLst>
              <a:ext uri="{FF2B5EF4-FFF2-40B4-BE49-F238E27FC236}">
                <a16:creationId xmlns:a16="http://schemas.microsoft.com/office/drawing/2014/main" id="{659EADD6-0A83-46F4-80D3-E82A3207B5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98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3LJqO2NC5">
            <a:extLst>
              <a:ext uri="{FF2B5EF4-FFF2-40B4-BE49-F238E27FC236}">
                <a16:creationId xmlns:a16="http://schemas.microsoft.com/office/drawing/2014/main" id="{DF588DDF-35B8-4D80-ADDF-C911D9C0C6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96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z5fn4npYk4">
            <a:extLst>
              <a:ext uri="{FF2B5EF4-FFF2-40B4-BE49-F238E27FC236}">
                <a16:creationId xmlns:a16="http://schemas.microsoft.com/office/drawing/2014/main" id="{50CB7A39-B742-4F0F-8E13-8ABD5FCF40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18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lSeaWRGt2a">
            <a:extLst>
              <a:ext uri="{FF2B5EF4-FFF2-40B4-BE49-F238E27FC236}">
                <a16:creationId xmlns:a16="http://schemas.microsoft.com/office/drawing/2014/main" id="{6A87B865-87B9-4302-947F-D08761E362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kxKe9GjO7">
            <a:extLst>
              <a:ext uri="{FF2B5EF4-FFF2-40B4-BE49-F238E27FC236}">
                <a16:creationId xmlns:a16="http://schemas.microsoft.com/office/drawing/2014/main" id="{C46F1219-E259-4A10-8228-2B754D9C16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90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DtA2cHz1N">
            <a:extLst>
              <a:ext uri="{FF2B5EF4-FFF2-40B4-BE49-F238E27FC236}">
                <a16:creationId xmlns:a16="http://schemas.microsoft.com/office/drawing/2014/main" id="{93FD3D93-176F-4507-85D3-3818929F7D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2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S0XnjP8EKr">
            <a:extLst>
              <a:ext uri="{FF2B5EF4-FFF2-40B4-BE49-F238E27FC236}">
                <a16:creationId xmlns:a16="http://schemas.microsoft.com/office/drawing/2014/main" id="{13B8CF20-A994-4E8D-A3D6-F7108A89B5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1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7tWz3LCUpF">
            <a:extLst>
              <a:ext uri="{FF2B5EF4-FFF2-40B4-BE49-F238E27FC236}">
                <a16:creationId xmlns:a16="http://schemas.microsoft.com/office/drawing/2014/main" id="{806D42C1-597D-40BD-B055-32D1ACA738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5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E6CsJhIFp">
            <a:extLst>
              <a:ext uri="{FF2B5EF4-FFF2-40B4-BE49-F238E27FC236}">
                <a16:creationId xmlns:a16="http://schemas.microsoft.com/office/drawing/2014/main" id="{3830A7CC-8DF8-440B-9966-1973A4180D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8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crmWRQfvT">
            <a:extLst>
              <a:ext uri="{FF2B5EF4-FFF2-40B4-BE49-F238E27FC236}">
                <a16:creationId xmlns:a16="http://schemas.microsoft.com/office/drawing/2014/main" id="{6FE81560-F867-4A03-8EEB-453DAF6A16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7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suKAuMld7">
            <a:extLst>
              <a:ext uri="{FF2B5EF4-FFF2-40B4-BE49-F238E27FC236}">
                <a16:creationId xmlns:a16="http://schemas.microsoft.com/office/drawing/2014/main" id="{6AE7ADF5-0349-4A3E-8CC5-0A15CCDDEB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0</Words>
  <Application>Microsoft Office PowerPoint</Application>
  <PresentationFormat>Widescreen</PresentationFormat>
  <Paragraphs>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3</cp:revision>
  <cp:lastPrinted>2021-09-15T12:04:51Z</cp:lastPrinted>
  <dcterms:created xsi:type="dcterms:W3CDTF">2021-09-14T14:30:18Z</dcterms:created>
  <dcterms:modified xsi:type="dcterms:W3CDTF">2021-09-15T14:30:56Z</dcterms:modified>
</cp:coreProperties>
</file>